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0" r:id="rId12"/>
    <p:sldId id="267" r:id="rId13"/>
    <p:sldId id="269" r:id="rId14"/>
    <p:sldId id="265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59" autoAdjust="0"/>
    <p:restoredTop sz="94660"/>
  </p:normalViewPr>
  <p:slideViewPr>
    <p:cSldViewPr>
      <p:cViewPr>
        <p:scale>
          <a:sx n="100" d="100"/>
          <a:sy n="100" d="100"/>
        </p:scale>
        <p:origin x="336" y="13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2FDDC-7CA5-4F63-8076-B794EBC17C9D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659DAC-2838-4DEB-8E79-F632286B010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59DAC-2838-4DEB-8E79-F632286B0102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01.01.2002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484784"/>
            <a:ext cx="784887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Крикунова Камила </a:t>
            </a: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Т.Шаханов атындағы мектептің  </a:t>
            </a: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-сынып 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оқушысы </a:t>
            </a: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Мұғалімі – Тагиманова Қ.С.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764704"/>
            <a:ext cx="684076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Проблема:</a:t>
            </a: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Біздің мектеп Төлеу Шаханов атын иеленді, дегенмен кейбір оқушылар, біздің қаламыздың тұрғындары оның шығармашылығын білмейді.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55576" y="4149080"/>
            <a:ext cx="791324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Тақырып: </a:t>
            </a:r>
          </a:p>
          <a:p>
            <a:endParaRPr lang="kk-KZ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“Төлеу Шаханов шығармашылығының қырлары”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890" y="1906706"/>
            <a:ext cx="712879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Мақсатым: </a:t>
            </a:r>
          </a:p>
          <a:p>
            <a:pPr algn="just"/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Төлеу Шахановтың өмірі және шығармашылығы туралы ақпаратты көпшілікке таратудың жолдарын қарастырып, оның шығармашылығының ерекшеліктерін насихаттау.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908720"/>
            <a:ext cx="741682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Міндеттерім:</a:t>
            </a:r>
          </a:p>
          <a:p>
            <a:pPr algn="just"/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AutoNum type="arabicPeriod"/>
            </a:pPr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Т.Шахановтың өмірі және шығармашылығы туралы жан-жақты мәлімет жинау;</a:t>
            </a:r>
          </a:p>
          <a:p>
            <a:pPr marL="514350" indent="-514350" algn="just"/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2. Оның шығармашылығының ерекшеліктерін анықтау мақсатында әңгімелеріне, өлеңдеріне талдау жасау;</a:t>
            </a:r>
          </a:p>
          <a:p>
            <a:pPr algn="just"/>
            <a:endParaRPr lang="kk-KZ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3. Т.Шахановтың шығармашылығын насихаттаудың жолдарын ұсыну.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052736"/>
            <a:ext cx="806489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Болжам: </a:t>
            </a:r>
          </a:p>
          <a:p>
            <a:pPr algn="just"/>
            <a:endParaRPr lang="kk-KZ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Осы зерттеушілік еңбек Т. Шаханов  еңбегіне мектеп ұжымының ғана емес, жерлес жұртшылықтың назарын аударатын бастама болып, болашақта ақын, жазушының шығармашылығын насихаттайтын дәстүрлі шаралар ұйымдастырылады.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908720"/>
            <a:ext cx="813690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Зерттеу әдістері:</a:t>
            </a:r>
          </a:p>
          <a:p>
            <a:pPr algn="just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342900" indent="-342900" algn="just">
              <a:buAutoNum type="arabicPeriod"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Т.Шаханов өмірі мен шығармашылығы туралы мәлімет жинақтау;</a:t>
            </a:r>
          </a:p>
          <a:p>
            <a:pPr marL="342900" indent="-342900" algn="just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2.    шығармаларын талдау;</a:t>
            </a:r>
          </a:p>
          <a:p>
            <a:pPr marL="342900" indent="-342900" algn="just">
              <a:buAutoNum type="arabicPeriod" startAt="3"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Т. Шахановты көрген адамдармен сұхбаттасу.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836712"/>
            <a:ext cx="806489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Зерттеу жұмысымның жаңашылдығы: </a:t>
            </a:r>
          </a:p>
          <a:p>
            <a:pPr algn="just"/>
            <a:endParaRPr lang="kk-KZ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Т. Шаханов туралы зерттеулер болмағандықтан, бұл жұмыста оның ақындық, жазушылық,  өнеріне талдау жасалады, оның шығармашылығын насихаттаудың жолдары ұсынылады.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980728"/>
            <a:ext cx="849694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200" dirty="0" smtClean="0"/>
              <a:t>Т. Шаханов шығармашылығының ерекшеліктері:</a:t>
            </a:r>
          </a:p>
          <a:p>
            <a:pPr marL="514350" indent="-514350">
              <a:buAutoNum type="arabicPeriod"/>
            </a:pPr>
            <a:r>
              <a:rPr lang="kk-KZ" sz="3200" dirty="0" smtClean="0"/>
              <a:t>орыс және қазақ тілдерінде қатар жазды;</a:t>
            </a:r>
          </a:p>
          <a:p>
            <a:pPr marL="514350" indent="-514350">
              <a:buAutoNum type="arabicPeriod"/>
            </a:pPr>
            <a:r>
              <a:rPr lang="kk-KZ" sz="3200" dirty="0" smtClean="0"/>
              <a:t>аудармашы ретінде өте бағаланды;</a:t>
            </a:r>
          </a:p>
          <a:p>
            <a:pPr marL="514350" indent="-514350">
              <a:buAutoNum type="arabicPeriod"/>
            </a:pPr>
            <a:r>
              <a:rPr lang="kk-KZ" sz="3200" dirty="0" smtClean="0"/>
              <a:t>қазақ әдебиетінде фантастикалық шығармаларды жазатындардың алғашқыларының бірі болды;</a:t>
            </a:r>
          </a:p>
          <a:p>
            <a:pPr marL="514350" indent="-514350">
              <a:buAutoNum type="arabicPeriod"/>
            </a:pPr>
            <a:r>
              <a:rPr lang="kk-KZ" sz="3200" dirty="0" smtClean="0"/>
              <a:t>шығармаларында оптимистік көзқарас басым;</a:t>
            </a:r>
          </a:p>
          <a:p>
            <a:pPr marL="514350" indent="-514350">
              <a:buAutoNum type="arabicPeriod"/>
            </a:pPr>
            <a:r>
              <a:rPr lang="kk-KZ" sz="3200" dirty="0" smtClean="0"/>
              <a:t>“жұлдызды жинақ” деп аталатын өлеңдер топтамасы бар.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6871" y="1052736"/>
            <a:ext cx="85336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Болашақта не істеу керек?</a:t>
            </a:r>
          </a:p>
          <a:p>
            <a:pPr marL="342900" indent="-342900">
              <a:buAutoNum type="arabicPeriod"/>
            </a:pPr>
            <a:r>
              <a:rPr lang="kk-KZ" dirty="0" smtClean="0"/>
              <a:t>Т.Шаханов туралы мәлімет жинауды жалғастыру;</a:t>
            </a:r>
          </a:p>
          <a:p>
            <a:pPr marL="342900" indent="-342900">
              <a:buAutoNum type="arabicPeriod"/>
            </a:pPr>
            <a:r>
              <a:rPr lang="kk-KZ" dirty="0" smtClean="0"/>
              <a:t>Публицистикалық шығармаларын топтастыру;</a:t>
            </a:r>
          </a:p>
          <a:p>
            <a:pPr marL="342900" indent="-342900">
              <a:buAutoNum type="arabicPeriod"/>
            </a:pPr>
            <a:r>
              <a:rPr lang="kk-KZ" dirty="0" smtClean="0"/>
              <a:t>Өлеңдеріне ән жазылған шығармаларын жинау;</a:t>
            </a:r>
          </a:p>
          <a:p>
            <a:pPr marL="342900" indent="-342900">
              <a:buAutoNum type="arabicPeriod"/>
            </a:pPr>
            <a:r>
              <a:rPr lang="kk-KZ" dirty="0" smtClean="0"/>
              <a:t>Мектебімізде, қаламызда Т.Шахановқа арналған жыл сайынғы дәстүрлі шаралар  өткізу.</a:t>
            </a:r>
            <a:endParaRPr lang="ru-RU" dirty="0" smtClean="0"/>
          </a:p>
          <a:p>
            <a:pPr marL="342900" indent="-342900">
              <a:buAutoNum type="arabicPeriod"/>
            </a:pPr>
            <a:r>
              <a:rPr lang="ru-RU" dirty="0" smtClean="0"/>
              <a:t>Т</a:t>
            </a:r>
            <a:r>
              <a:rPr lang="kk-KZ" dirty="0" smtClean="0"/>
              <a:t>.Шахановқа арналған сайтты толықтыру.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DCIM\100PHOTO\SAM_2291.JPG"/>
          <p:cNvPicPr>
            <a:picLocks noChangeAspect="1" noChangeArrowheads="1"/>
          </p:cNvPicPr>
          <p:nvPr/>
        </p:nvPicPr>
        <p:blipFill>
          <a:blip r:embed="rId2" cstate="print"/>
          <a:srcRect l="6493" t="11006" r="24614"/>
          <a:stretch>
            <a:fillRect/>
          </a:stretch>
        </p:blipFill>
        <p:spPr bwMode="auto">
          <a:xfrm>
            <a:off x="0" y="404664"/>
            <a:ext cx="9144000" cy="554461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267744" y="6093296"/>
            <a:ext cx="51964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Т.Шахановтың жеңгесі Мариям апа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МОИ ДОКУМЕНТЫ2\видео\КАРЛЫГАШ\фото\фото мероприятие 2011\Новая папка\Фото006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92696"/>
            <a:ext cx="4429096" cy="590546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148064" y="1988840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/>
              <a:t>Төлеу Шахановтың жұбайы Қарлығаш апай мен інісі Бақтыбай Шаханов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10692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/>
          </a:p>
        </p:txBody>
      </p:sp>
      <p:pic>
        <p:nvPicPr>
          <p:cNvPr id="3" name="Picture 4" descr="19C95A5B"/>
          <p:cNvPicPr>
            <a:picLocks noChangeAspect="1" noChangeArrowheads="1"/>
          </p:cNvPicPr>
          <p:nvPr/>
        </p:nvPicPr>
        <p:blipFill>
          <a:blip r:embed="rId3" cstate="print"/>
          <a:srcRect t="27941" r="-1970"/>
          <a:stretch>
            <a:fillRect/>
          </a:stretch>
        </p:blipFill>
        <p:spPr bwMode="auto">
          <a:xfrm>
            <a:off x="323528" y="836713"/>
            <a:ext cx="8568952" cy="59019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FA3217D7"/>
          <p:cNvPicPr>
            <a:picLocks noChangeAspect="1" noChangeArrowheads="1"/>
          </p:cNvPicPr>
          <p:nvPr/>
        </p:nvPicPr>
        <p:blipFill>
          <a:blip r:embed="rId2" cstate="print"/>
          <a:srcRect t="1387" r="1354" b="23690"/>
          <a:stretch>
            <a:fillRect/>
          </a:stretch>
        </p:blipFill>
        <p:spPr bwMode="auto">
          <a:xfrm>
            <a:off x="827584" y="836712"/>
            <a:ext cx="7992888" cy="57548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8424936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271</Words>
  <Application>Microsoft Office PowerPoint</Application>
  <PresentationFormat>Экран (4:3)</PresentationFormat>
  <Paragraphs>46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Владелец</dc:creator>
  <cp:lastModifiedBy>каб.9</cp:lastModifiedBy>
  <cp:revision>28</cp:revision>
  <dcterms:created xsi:type="dcterms:W3CDTF">2017-02-09T13:42:01Z</dcterms:created>
  <dcterms:modified xsi:type="dcterms:W3CDTF">2001-12-31T21:38:55Z</dcterms:modified>
</cp:coreProperties>
</file>